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253/0010045a-3944aa04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аб_ст\Воспит\Сэхнэ жэухэрлэре\фото СЖ\1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10" y="573052"/>
            <a:ext cx="2555776" cy="1916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Раб_ст\Воспит\Сэхнэ жэухэрлэре\фото СЖ\1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199" y="1688019"/>
            <a:ext cx="2496278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Раб_ст\Воспит\Сэхнэ жэухэрлэре\фото СЖ\2б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365104"/>
            <a:ext cx="2822213" cy="2116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Раб_ст\Воспит\Сэхнэ жэухэрлэре\фото СЖ\3а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84" y="2624123"/>
            <a:ext cx="2565564" cy="1924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Раб_ст\Воспит\Сэхнэ жэухэрлэре\фото СЖ\2021-02-19 21-57-31 (116)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56" y="4603273"/>
            <a:ext cx="3170231" cy="2075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Раб_ст\Воспит\Сэхнэ жэухэрлэре\фото СЖ\обща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893" y="1775375"/>
            <a:ext cx="3081992" cy="2311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Раб_ст\Воспит\Сэхнэ жэухэрлэре\фото СЖ\6а.jpe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94191" y="4011065"/>
            <a:ext cx="2928326" cy="2196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0893" y="764704"/>
            <a:ext cx="364335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chemeClr val="accent2">
                    <a:lumMod val="50000"/>
                  </a:schemeClr>
                </a:solidFill>
              </a:rPr>
              <a:t>Сәхнә җәүһәрләре 2021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10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Хайруллина ГР</dc:creator>
  <cp:lastModifiedBy>User</cp:lastModifiedBy>
  <cp:revision>3</cp:revision>
  <dcterms:created xsi:type="dcterms:W3CDTF">2021-04-01T04:41:46Z</dcterms:created>
  <dcterms:modified xsi:type="dcterms:W3CDTF">2021-04-01T05:03:50Z</dcterms:modified>
</cp:coreProperties>
</file>